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372A-0CC9-6CB7-9B46-81D4640BB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71168-60DC-52CD-7136-B301428E7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7E31F-8166-AC23-9D96-7FA68C3C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91CAB-4E51-7DC1-5937-9F299049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BB07B-B8CF-0BCC-593D-F4A985E3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3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22D3-99ED-C86B-FF82-98CDC97E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C9F9A-46BE-77AC-6AAB-BB91B72A3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D06F-3E35-45BC-50A7-54113E33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ACCE2-7077-D783-BE93-BC4B7574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DACFA-CA3D-D377-321E-BCF5CB63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4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C836F-88DA-1B29-DE38-4B8DAE509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2D3E6-8A37-55A3-D395-5825EA1F4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02BA-469D-F8D0-752D-30309715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DB23-F8E1-CDA6-BF60-2B7BD8EA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6EA6A-97FB-ACCB-9265-E1BA1827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C3B9-374F-29DB-619E-207743F9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4FFD-CFA5-98FB-5977-7580B261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884A-C939-53E8-D89D-86A7F03E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3BA9-BCA3-1C8F-A430-1B8AEB88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3CDD-C750-E7EA-1DF0-6DC9F5E3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8F3B-7BF4-1362-7405-AE73B729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3281-ECD6-E399-255F-3526B24D1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F4794-99FD-B6C9-B0A1-A8F2AFE2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57AE-5B75-B79C-50DD-C24CE0DC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397C-D09A-2798-0065-CC5763C0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CF52-2EAD-98F6-5C73-AAD38DBA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2F82-88EB-BF4C-D859-7B2CE996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74271-3EED-FA1A-4CDA-A40FC187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C48C2-72A9-C2AA-0EA2-827D2E3E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28075-7FCC-63E5-ADD5-2206801E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5EB5A-BD2A-923F-5E53-8C86D957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1E81-7673-0F90-111B-52F1C595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B6FE5-9367-7F77-6626-0D7086E91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E6208-BEEF-D1F0-DF47-144A39B4A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E0A8B-D8DE-AA9A-2A3C-7F4FDC023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81287-E9F4-67AE-B5A8-C4D4F13B2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5D8DC-29E5-7B59-8C7E-30ED0D02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CD0E7-D4F3-BC9E-602C-9EB89E0E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5A365-C8AE-91A7-AAA1-8EC21271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E887-3817-F359-7952-8958E34D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D31C5-678A-15B9-0FF3-A0C940C9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B3320-1464-5504-6ABD-900D9263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E62D1-9229-456C-37F2-2D8BDE91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03D9C-25AE-246C-0812-A8B666A1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1E2F4-9597-1CC8-3F56-91325A2C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C881C-EC49-AA86-BEB5-5DF9B1E2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0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0C44-BF0B-C776-EC71-64BCF2EA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F9DC-92EE-E5A3-FFBE-A723B5C4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962CE-B3B8-0AFE-9CA2-CA1FC41BB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D7E6C-06E6-D5D2-2BF2-D89AB25B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3396A-0F67-78B5-5611-A67B24E0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C86EE-C028-6967-61FA-FC9315C0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2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16B9-06FE-A367-D133-D6091178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FE8F-0FA1-E1CE-267F-7D34B0B5E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178BC-1AA0-5205-46C1-49D4A4E7A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21E76-FD0B-5B03-7AAA-1CA4A777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D97E-BCEF-6434-5654-D61BC8B5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3658B-F2E1-175D-3897-4A28D548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922BF-8117-A76F-CB49-9E6460C4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EB87B-1C67-48A9-E348-A6D5FACA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0291-991C-DB76-EC12-49CC7E7DB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E6CAF-02B1-4A10-9981-E9A9CF45946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3B9A8-218D-7296-C096-BC4F9B7ED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5308-740E-797C-2E8F-8F0B3CD8D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F1B79-0632-4FC5-A381-AE3F6F949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7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0FB39-3674-A49C-2CD1-1A9E3CE7D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71A6A-26D1-7D1C-1796-9AAE5E560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4D535-960A-E46C-0CF7-BB1C46B9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5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4D54D-A28E-FD90-7E40-EF08FDD2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7202FE-9AEA-1A9C-A961-AE308A7B7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C0B9B-2DAC-0829-832C-252519CC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EF9-67B3-7C4E-4105-3FE57B5A0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B4B1E-FA02-3F62-7EDE-0D5B9C051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3309E-A38F-19D6-F743-20BAD5795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F3D92-8FE7-6194-9BFF-6A99C9D8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2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1E27B-64B9-F478-E432-33C004F51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6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3D95C-36F7-3EB8-CBE2-EACCE5890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2EE1C-6CB7-550C-2EF4-A4846D79E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2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5F5F9-9F50-FA28-E83D-E34D530C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3537F-738E-E654-A9C5-C1A87BB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E328D-5240-223B-E676-E04C233D6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7B4C1-D123-B2B0-511E-7E6618026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sarvar khan</dc:creator>
  <cp:lastModifiedBy>sarvar khan</cp:lastModifiedBy>
  <cp:revision>3</cp:revision>
  <dcterms:created xsi:type="dcterms:W3CDTF">2025-12-22T08:29:47Z</dcterms:created>
  <dcterms:modified xsi:type="dcterms:W3CDTF">2025-12-22T11:13:14Z</dcterms:modified>
</cp:coreProperties>
</file>